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350E-1695-4D80-A2EA-A00D9F579445}" type="datetimeFigureOut">
              <a:rPr lang="en-GB" smtClean="0"/>
              <a:t>06/12/2017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D685-BB30-4F4D-818A-0B82128879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350E-1695-4D80-A2EA-A00D9F579445}" type="datetimeFigureOut">
              <a:rPr lang="en-GB" smtClean="0"/>
              <a:t>06/12/2017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D685-BB30-4F4D-818A-0B82128879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350E-1695-4D80-A2EA-A00D9F579445}" type="datetimeFigureOut">
              <a:rPr lang="en-GB" smtClean="0"/>
              <a:t>06/12/2017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D685-BB30-4F4D-818A-0B82128879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350E-1695-4D80-A2EA-A00D9F579445}" type="datetimeFigureOut">
              <a:rPr lang="en-GB" smtClean="0"/>
              <a:t>06/12/2017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D685-BB30-4F4D-818A-0B82128879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350E-1695-4D80-A2EA-A00D9F579445}" type="datetimeFigureOut">
              <a:rPr lang="en-GB" smtClean="0"/>
              <a:t>06/12/2017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D685-BB30-4F4D-818A-0B82128879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350E-1695-4D80-A2EA-A00D9F579445}" type="datetimeFigureOut">
              <a:rPr lang="en-GB" smtClean="0"/>
              <a:t>06/12/2017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D685-BB30-4F4D-818A-0B82128879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350E-1695-4D80-A2EA-A00D9F579445}" type="datetimeFigureOut">
              <a:rPr lang="en-GB" smtClean="0"/>
              <a:t>06/12/2017</a:t>
            </a:fld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D685-BB30-4F4D-818A-0B82128879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350E-1695-4D80-A2EA-A00D9F579445}" type="datetimeFigureOut">
              <a:rPr lang="en-GB" smtClean="0"/>
              <a:t>06/12/2017</a:t>
            </a:fld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D685-BB30-4F4D-818A-0B82128879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350E-1695-4D80-A2EA-A00D9F579445}" type="datetimeFigureOut">
              <a:rPr lang="en-GB" smtClean="0"/>
              <a:t>06/12/2017</a:t>
            </a:fld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D685-BB30-4F4D-818A-0B82128879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350E-1695-4D80-A2EA-A00D9F579445}" type="datetimeFigureOut">
              <a:rPr lang="en-GB" smtClean="0"/>
              <a:t>06/12/2017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D685-BB30-4F4D-818A-0B82128879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A350E-1695-4D80-A2EA-A00D9F579445}" type="datetimeFigureOut">
              <a:rPr lang="en-GB" smtClean="0"/>
              <a:t>06/12/2017</a:t>
            </a:fld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3D685-BB30-4F4D-818A-0B821288794D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GB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GB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A350E-1695-4D80-A2EA-A00D9F579445}" type="datetimeFigureOut">
              <a:rPr lang="en-GB" smtClean="0"/>
              <a:t>06/12/2017</a:t>
            </a:fld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3D685-BB30-4F4D-818A-0B821288794D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 descr="C:\Users\ALTIUS\Desktop\Samov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6984776" cy="52385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42" name="Picture 2" descr="C:\Users\ALTIUS\Desktop\Rescu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560840" cy="56706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0" name="Picture 2" descr="C:\Users\ALTIUS\Desktop\C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272808" cy="54546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C:\Users\ALTIUS\Desktop\Kett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566682"/>
            <a:ext cx="7704856" cy="57786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 descr="C:\Users\ALTIUS\Desktop\Lot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92696"/>
            <a:ext cx="7032781" cy="5274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2" name="Picture 2" descr="C:\Users\ALTIUS\Desktop\Ksyush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6912768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 descr="C:\Users\ALTIUS\Desktop\Pointsm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3" y="764704"/>
            <a:ext cx="7296811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170" name="Picture 2" descr="C:\Users\ALTIUS\Desktop\Florenc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836712"/>
            <a:ext cx="6912768" cy="5184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194" name="Picture 2" descr="C:\Users\ALTIUS\Desktop\Oles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28700"/>
            <a:ext cx="7128792" cy="5346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218" name="Picture 2" descr="C:\Users\ALTIUS\Desktop\Ksyusha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595" y="836712"/>
            <a:ext cx="7104789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Pokaz na ekranie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1" baseType="lpstr">
      <vt:lpstr>Тема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ALTIUS</dc:creator>
  <cp:lastModifiedBy>Hanna Kryszewska</cp:lastModifiedBy>
  <cp:revision>1</cp:revision>
  <dcterms:created xsi:type="dcterms:W3CDTF">2017-12-01T06:33:37Z</dcterms:created>
  <dcterms:modified xsi:type="dcterms:W3CDTF">2017-12-06T11:56:46Z</dcterms:modified>
</cp:coreProperties>
</file>